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003E"/>
    <a:srgbClr val="000000"/>
    <a:srgbClr val="EDEEF3"/>
    <a:srgbClr val="7B00AC"/>
    <a:srgbClr val="EFB7EE"/>
    <a:srgbClr val="FDA9A9"/>
    <a:srgbClr val="F3F4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5568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5543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1385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9664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8928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0994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246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2544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134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3538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6094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13363-0770-407E-85DE-06606F9E790E}" type="datetimeFigureOut">
              <a:rPr lang="fr-FR" smtClean="0"/>
              <a:t>07/10/2023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E8D3E5-7086-4E9E-BFE4-CDFE4AA362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6740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à coins arrondis 3"/>
          <p:cNvSpPr/>
          <p:nvPr/>
        </p:nvSpPr>
        <p:spPr>
          <a:xfrm>
            <a:off x="261257" y="241663"/>
            <a:ext cx="11669486" cy="6374675"/>
          </a:xfrm>
          <a:prstGeom prst="roundRect">
            <a:avLst>
              <a:gd name="adj" fmla="val 7104"/>
            </a:avLst>
          </a:prstGeom>
          <a:solidFill>
            <a:srgbClr val="F3F4F7"/>
          </a:solidFill>
          <a:ln>
            <a:solidFill>
              <a:srgbClr val="F3F4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3F4F7"/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2457450" y="1181100"/>
            <a:ext cx="2428875" cy="1485900"/>
            <a:chOff x="2057400" y="1304925"/>
            <a:chExt cx="2428875" cy="1485900"/>
          </a:xfrm>
        </p:grpSpPr>
        <p:sp>
          <p:nvSpPr>
            <p:cNvPr id="6" name="Rectangle à coins arrondis 5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à coins arrondis 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22996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/>
          <p:cNvGrpSpPr/>
          <p:nvPr/>
        </p:nvGrpSpPr>
        <p:grpSpPr>
          <a:xfrm>
            <a:off x="2362200" y="1266824"/>
            <a:ext cx="2914650" cy="1323976"/>
            <a:chOff x="2057400" y="1304925"/>
            <a:chExt cx="2428875" cy="1485900"/>
          </a:xfrm>
        </p:grpSpPr>
        <p:sp>
          <p:nvSpPr>
            <p:cNvPr id="6" name="Rectangle à coins arrondis 5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à coins arrondis 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/>
          <p:cNvGrpSpPr/>
          <p:nvPr/>
        </p:nvGrpSpPr>
        <p:grpSpPr>
          <a:xfrm>
            <a:off x="2362200" y="2895600"/>
            <a:ext cx="9408646" cy="3581400"/>
            <a:chOff x="2057400" y="1304925"/>
            <a:chExt cx="2428875" cy="1485900"/>
          </a:xfrm>
          <a:gradFill>
            <a:gsLst>
              <a:gs pos="45000">
                <a:schemeClr val="bg1">
                  <a:lumMod val="90000"/>
                </a:schemeClr>
              </a:gs>
              <a:gs pos="0">
                <a:srgbClr val="EDEEF3"/>
              </a:gs>
              <a:gs pos="100000">
                <a:schemeClr val="bg1">
                  <a:lumMod val="75000"/>
                </a:schemeClr>
              </a:gs>
            </a:gsLst>
            <a:lin ang="2700000" scaled="0"/>
          </a:gradFill>
        </p:grpSpPr>
        <p:sp>
          <p:nvSpPr>
            <p:cNvPr id="12" name="Rectangle à coins arrondis 1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à coins arrondis 1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123824" y="-12519"/>
            <a:ext cx="1781175" cy="6616337"/>
            <a:chOff x="2057400" y="1304925"/>
            <a:chExt cx="2428875" cy="1485900"/>
          </a:xfrm>
          <a:gradFill>
            <a:gsLst>
              <a:gs pos="0">
                <a:schemeClr val="tx1">
                  <a:lumMod val="65000"/>
                  <a:lumOff val="35000"/>
                </a:schemeClr>
              </a:gs>
              <a:gs pos="62000">
                <a:schemeClr val="bg2">
                  <a:lumMod val="90000"/>
                </a:schemeClr>
              </a:gs>
              <a:gs pos="75000">
                <a:schemeClr val="bg1">
                  <a:lumMod val="85000"/>
                </a:schemeClr>
              </a:gs>
            </a:gsLst>
            <a:lin ang="2700000" scaled="1"/>
          </a:gradFill>
        </p:grpSpPr>
        <p:sp>
          <p:nvSpPr>
            <p:cNvPr id="22" name="Rectangle à coins arrondis 2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 à coins arrondis 2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5609198" y="1266824"/>
            <a:ext cx="2914650" cy="1323976"/>
            <a:chOff x="2057400" y="1304925"/>
            <a:chExt cx="2428875" cy="1485900"/>
          </a:xfrm>
        </p:grpSpPr>
        <p:sp>
          <p:nvSpPr>
            <p:cNvPr id="31" name="Rectangle à coins arrondis 30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 à coins arrondis 3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3" name="Groupe 32"/>
          <p:cNvGrpSpPr/>
          <p:nvPr/>
        </p:nvGrpSpPr>
        <p:grpSpPr>
          <a:xfrm>
            <a:off x="8856196" y="1266824"/>
            <a:ext cx="2914650" cy="1323976"/>
            <a:chOff x="2057400" y="1304925"/>
            <a:chExt cx="2428875" cy="1485900"/>
          </a:xfrm>
        </p:grpSpPr>
        <p:sp>
          <p:nvSpPr>
            <p:cNvPr id="34" name="Rectangle à coins arrondis 33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à coins arrondis 3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97907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à coins arrondis 19"/>
          <p:cNvSpPr/>
          <p:nvPr/>
        </p:nvSpPr>
        <p:spPr>
          <a:xfrm>
            <a:off x="0" y="241661"/>
            <a:ext cx="12192000" cy="6697619"/>
          </a:xfrm>
          <a:prstGeom prst="roundRect">
            <a:avLst>
              <a:gd name="adj" fmla="val 7104"/>
            </a:avLst>
          </a:prstGeom>
          <a:solidFill>
            <a:srgbClr val="F3F4F7"/>
          </a:solidFill>
          <a:ln>
            <a:solidFill>
              <a:srgbClr val="F3F4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3F4F7"/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2362200" y="1266824"/>
            <a:ext cx="2914650" cy="1323976"/>
            <a:chOff x="2057400" y="1304925"/>
            <a:chExt cx="2428875" cy="1485900"/>
          </a:xfrm>
        </p:grpSpPr>
        <p:sp>
          <p:nvSpPr>
            <p:cNvPr id="6" name="Rectangle à coins arrondis 5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à coins arrondis 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/>
          <p:cNvGrpSpPr/>
          <p:nvPr/>
        </p:nvGrpSpPr>
        <p:grpSpPr>
          <a:xfrm>
            <a:off x="2362200" y="2895600"/>
            <a:ext cx="9408646" cy="3581400"/>
            <a:chOff x="2057400" y="1304925"/>
            <a:chExt cx="2428875" cy="1485900"/>
          </a:xfrm>
        </p:grpSpPr>
        <p:sp>
          <p:nvSpPr>
            <p:cNvPr id="12" name="Rectangle à coins arrondis 1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à coins arrondis 1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1" name="Groupe 20"/>
          <p:cNvGrpSpPr/>
          <p:nvPr/>
        </p:nvGrpSpPr>
        <p:grpSpPr>
          <a:xfrm rot="5400000">
            <a:off x="5075641" y="-6636935"/>
            <a:ext cx="2226739" cy="12656218"/>
            <a:chOff x="2057400" y="1304925"/>
            <a:chExt cx="2428875" cy="1485900"/>
          </a:xfrm>
          <a:gradFill>
            <a:gsLst>
              <a:gs pos="0">
                <a:srgbClr val="2C003E"/>
              </a:gs>
              <a:gs pos="96000">
                <a:schemeClr val="tx1">
                  <a:lumMod val="50000"/>
                  <a:lumOff val="50000"/>
                </a:schemeClr>
              </a:gs>
            </a:gsLst>
            <a:lin ang="0" scaled="0"/>
          </a:gradFill>
        </p:grpSpPr>
        <p:sp>
          <p:nvSpPr>
            <p:cNvPr id="22" name="Rectangle à coins arrondis 2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 à coins arrondis 2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5609198" y="1266824"/>
            <a:ext cx="2914650" cy="1323976"/>
            <a:chOff x="2057400" y="1304925"/>
            <a:chExt cx="2428875" cy="1485900"/>
          </a:xfrm>
        </p:grpSpPr>
        <p:sp>
          <p:nvSpPr>
            <p:cNvPr id="31" name="Rectangle à coins arrondis 30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 à coins arrondis 3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3" name="Groupe 32"/>
          <p:cNvGrpSpPr/>
          <p:nvPr/>
        </p:nvGrpSpPr>
        <p:grpSpPr>
          <a:xfrm>
            <a:off x="8856196" y="1266824"/>
            <a:ext cx="2914650" cy="1323976"/>
            <a:chOff x="2057400" y="1304925"/>
            <a:chExt cx="2428875" cy="1485900"/>
          </a:xfrm>
        </p:grpSpPr>
        <p:sp>
          <p:nvSpPr>
            <p:cNvPr id="34" name="Rectangle à coins arrondis 33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à coins arrondis 3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5711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 82"/>
          <p:cNvPicPr>
            <a:picLocks noChangeAspect="1"/>
          </p:cNvPicPr>
          <p:nvPr/>
        </p:nvPicPr>
        <p:blipFill rotWithShape="1">
          <a:blip r:embed="rId2"/>
          <a:srcRect l="189" t="61413" r="-189" b="10861"/>
          <a:stretch/>
        </p:blipFill>
        <p:spPr>
          <a:xfrm rot="10800000">
            <a:off x="-198484" y="1561985"/>
            <a:ext cx="12423262" cy="5392616"/>
          </a:xfrm>
          <a:prstGeom prst="rect">
            <a:avLst/>
          </a:prstGeom>
        </p:spPr>
      </p:pic>
      <p:pic>
        <p:nvPicPr>
          <p:cNvPr id="82" name="Image 81"/>
          <p:cNvPicPr>
            <a:picLocks noChangeAspect="1"/>
          </p:cNvPicPr>
          <p:nvPr/>
        </p:nvPicPr>
        <p:blipFill rotWithShape="1">
          <a:blip r:embed="rId2"/>
          <a:srcRect t="30753"/>
          <a:stretch/>
        </p:blipFill>
        <p:spPr>
          <a:xfrm rot="10800000">
            <a:off x="-231262" y="-8744084"/>
            <a:ext cx="12423262" cy="13468484"/>
          </a:xfrm>
          <a:prstGeom prst="rect">
            <a:avLst/>
          </a:prstGeom>
        </p:spPr>
      </p:pic>
      <p:grpSp>
        <p:nvGrpSpPr>
          <p:cNvPr id="57" name="Groupe 56"/>
          <p:cNvGrpSpPr/>
          <p:nvPr/>
        </p:nvGrpSpPr>
        <p:grpSpPr>
          <a:xfrm>
            <a:off x="191946" y="4557975"/>
            <a:ext cx="1261150" cy="2158299"/>
            <a:chOff x="1462083" y="238121"/>
            <a:chExt cx="4038601" cy="2833686"/>
          </a:xfrm>
        </p:grpSpPr>
        <p:sp>
          <p:nvSpPr>
            <p:cNvPr id="58" name="Rectangle à coins arrondis 57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Rectangle à coins arrondis 58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0" name="Groupe 59"/>
          <p:cNvGrpSpPr/>
          <p:nvPr/>
        </p:nvGrpSpPr>
        <p:grpSpPr>
          <a:xfrm>
            <a:off x="187180" y="532883"/>
            <a:ext cx="1265860" cy="3873672"/>
            <a:chOff x="1462083" y="238121"/>
            <a:chExt cx="4038601" cy="2833686"/>
          </a:xfrm>
        </p:grpSpPr>
        <p:sp>
          <p:nvSpPr>
            <p:cNvPr id="61" name="Rectangle à coins arrondis 60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Rectangle à coins arrondis 61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4" name="Groupe 53"/>
          <p:cNvGrpSpPr/>
          <p:nvPr/>
        </p:nvGrpSpPr>
        <p:grpSpPr>
          <a:xfrm>
            <a:off x="1922892" y="532883"/>
            <a:ext cx="9831978" cy="6183390"/>
            <a:chOff x="1462083" y="238121"/>
            <a:chExt cx="4038601" cy="2833686"/>
          </a:xfrm>
        </p:grpSpPr>
        <p:sp>
          <p:nvSpPr>
            <p:cNvPr id="55" name="Rectangle à coins arrondis 54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Rectangle à coins arrondis 55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618016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0" name="Groupe 69"/>
          <p:cNvGrpSpPr/>
          <p:nvPr/>
        </p:nvGrpSpPr>
        <p:grpSpPr>
          <a:xfrm>
            <a:off x="2305051" y="468629"/>
            <a:ext cx="1999952" cy="841050"/>
            <a:chOff x="1462083" y="238121"/>
            <a:chExt cx="4038601" cy="2833686"/>
          </a:xfrm>
        </p:grpSpPr>
        <p:sp>
          <p:nvSpPr>
            <p:cNvPr id="71" name="Rectangle à coins arrondis 70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2" name="Rectangle à coins arrondis 71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3" name="Groupe 72"/>
          <p:cNvGrpSpPr/>
          <p:nvPr/>
        </p:nvGrpSpPr>
        <p:grpSpPr>
          <a:xfrm>
            <a:off x="4538663" y="468629"/>
            <a:ext cx="1999952" cy="841050"/>
            <a:chOff x="1462083" y="238121"/>
            <a:chExt cx="4038601" cy="2833686"/>
          </a:xfrm>
        </p:grpSpPr>
        <p:sp>
          <p:nvSpPr>
            <p:cNvPr id="74" name="Rectangle à coins arrondis 73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5" name="Rectangle à coins arrondis 74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6" name="Groupe 75"/>
          <p:cNvGrpSpPr/>
          <p:nvPr/>
        </p:nvGrpSpPr>
        <p:grpSpPr>
          <a:xfrm>
            <a:off x="6752894" y="476249"/>
            <a:ext cx="1999952" cy="841050"/>
            <a:chOff x="1462083" y="238121"/>
            <a:chExt cx="4038601" cy="2833686"/>
          </a:xfrm>
        </p:grpSpPr>
        <p:sp>
          <p:nvSpPr>
            <p:cNvPr id="77" name="Rectangle à coins arrondis 76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8" name="Rectangle à coins arrondis 77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9" name="Groupe 78"/>
          <p:cNvGrpSpPr/>
          <p:nvPr/>
        </p:nvGrpSpPr>
        <p:grpSpPr>
          <a:xfrm>
            <a:off x="8996655" y="476249"/>
            <a:ext cx="1999952" cy="841050"/>
            <a:chOff x="1462083" y="238121"/>
            <a:chExt cx="4038601" cy="2833686"/>
          </a:xfrm>
        </p:grpSpPr>
        <p:sp>
          <p:nvSpPr>
            <p:cNvPr id="80" name="Rectangle à coins arrondis 79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1" name="Rectangle à coins arrondis 80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7" name="Groupe 56"/>
          <p:cNvGrpSpPr/>
          <p:nvPr/>
        </p:nvGrpSpPr>
        <p:grpSpPr>
          <a:xfrm>
            <a:off x="123825" y="4466245"/>
            <a:ext cx="1261150" cy="2210775"/>
            <a:chOff x="1462083" y="238121"/>
            <a:chExt cx="4038601" cy="2833686"/>
          </a:xfrm>
        </p:grpSpPr>
        <p:sp>
          <p:nvSpPr>
            <p:cNvPr id="58" name="Rectangle à coins arrondis 57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Rectangle à coins arrondis 58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0" name="Groupe 59"/>
          <p:cNvGrpSpPr/>
          <p:nvPr/>
        </p:nvGrpSpPr>
        <p:grpSpPr>
          <a:xfrm>
            <a:off x="119059" y="441153"/>
            <a:ext cx="1265860" cy="3873672"/>
            <a:chOff x="1462083" y="238121"/>
            <a:chExt cx="4038601" cy="2833686"/>
          </a:xfrm>
        </p:grpSpPr>
        <p:sp>
          <p:nvSpPr>
            <p:cNvPr id="61" name="Rectangle à coins arrondis 60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Rectangle à coins arrondis 61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1" name="Groupe 50"/>
          <p:cNvGrpSpPr/>
          <p:nvPr/>
        </p:nvGrpSpPr>
        <p:grpSpPr>
          <a:xfrm>
            <a:off x="5686425" y="1427202"/>
            <a:ext cx="6221038" cy="2273253"/>
            <a:chOff x="1462083" y="238121"/>
            <a:chExt cx="4038601" cy="2833686"/>
          </a:xfrm>
        </p:grpSpPr>
        <p:sp>
          <p:nvSpPr>
            <p:cNvPr id="52" name="Rectangle à coins arrondis 51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Rectangle à coins arrondis 52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4" name="Groupe 53"/>
          <p:cNvGrpSpPr/>
          <p:nvPr/>
        </p:nvGrpSpPr>
        <p:grpSpPr>
          <a:xfrm>
            <a:off x="1495423" y="1431964"/>
            <a:ext cx="3990504" cy="2273253"/>
            <a:chOff x="1462083" y="238121"/>
            <a:chExt cx="4038601" cy="2833686"/>
          </a:xfrm>
        </p:grpSpPr>
        <p:sp>
          <p:nvSpPr>
            <p:cNvPr id="55" name="Rectangle à coins arrondis 54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Rectangle à coins arrondis 55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9" name="Groupe 8"/>
          <p:cNvGrpSpPr/>
          <p:nvPr/>
        </p:nvGrpSpPr>
        <p:grpSpPr>
          <a:xfrm>
            <a:off x="1495423" y="3822190"/>
            <a:ext cx="3990504" cy="2859594"/>
            <a:chOff x="1462083" y="238121"/>
            <a:chExt cx="4038601" cy="2833686"/>
          </a:xfrm>
        </p:grpSpPr>
        <p:sp>
          <p:nvSpPr>
            <p:cNvPr id="37" name="Rectangle à coins arrondis 36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Rectangle à coins arrondis 37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5676898" y="3817427"/>
            <a:ext cx="2098776" cy="2859594"/>
            <a:chOff x="1462083" y="238121"/>
            <a:chExt cx="4038601" cy="2833686"/>
          </a:xfrm>
        </p:grpSpPr>
        <p:sp>
          <p:nvSpPr>
            <p:cNvPr id="46" name="Rectangle à coins arrondis 45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à coins arrondis 46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8" name="Groupe 47"/>
          <p:cNvGrpSpPr/>
          <p:nvPr/>
        </p:nvGrpSpPr>
        <p:grpSpPr>
          <a:xfrm>
            <a:off x="8000998" y="3817427"/>
            <a:ext cx="3934029" cy="2859594"/>
            <a:chOff x="1462083" y="238121"/>
            <a:chExt cx="4038601" cy="2833686"/>
          </a:xfrm>
        </p:grpSpPr>
        <p:sp>
          <p:nvSpPr>
            <p:cNvPr id="49" name="Rectangle à coins arrondis 48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à coins arrondis 49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29967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0" name="Groupe 69"/>
          <p:cNvGrpSpPr/>
          <p:nvPr/>
        </p:nvGrpSpPr>
        <p:grpSpPr>
          <a:xfrm>
            <a:off x="2305051" y="468629"/>
            <a:ext cx="1999952" cy="841050"/>
            <a:chOff x="1462083" y="238121"/>
            <a:chExt cx="4038601" cy="2833686"/>
          </a:xfrm>
        </p:grpSpPr>
        <p:sp>
          <p:nvSpPr>
            <p:cNvPr id="71" name="Rectangle à coins arrondis 70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2" name="Rectangle à coins arrondis 71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3" name="Groupe 72"/>
          <p:cNvGrpSpPr/>
          <p:nvPr/>
        </p:nvGrpSpPr>
        <p:grpSpPr>
          <a:xfrm>
            <a:off x="4538663" y="468629"/>
            <a:ext cx="1999952" cy="841050"/>
            <a:chOff x="1462083" y="238121"/>
            <a:chExt cx="4038601" cy="2833686"/>
          </a:xfrm>
        </p:grpSpPr>
        <p:sp>
          <p:nvSpPr>
            <p:cNvPr id="74" name="Rectangle à coins arrondis 73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5" name="Rectangle à coins arrondis 74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6" name="Groupe 75"/>
          <p:cNvGrpSpPr/>
          <p:nvPr/>
        </p:nvGrpSpPr>
        <p:grpSpPr>
          <a:xfrm>
            <a:off x="6752894" y="476249"/>
            <a:ext cx="1999952" cy="841050"/>
            <a:chOff x="1462083" y="238121"/>
            <a:chExt cx="4038601" cy="2833686"/>
          </a:xfrm>
        </p:grpSpPr>
        <p:sp>
          <p:nvSpPr>
            <p:cNvPr id="77" name="Rectangle à coins arrondis 76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8" name="Rectangle à coins arrondis 77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9" name="Groupe 78"/>
          <p:cNvGrpSpPr/>
          <p:nvPr/>
        </p:nvGrpSpPr>
        <p:grpSpPr>
          <a:xfrm>
            <a:off x="8996655" y="476249"/>
            <a:ext cx="1999952" cy="841050"/>
            <a:chOff x="1462083" y="238121"/>
            <a:chExt cx="4038601" cy="2833686"/>
          </a:xfrm>
        </p:grpSpPr>
        <p:sp>
          <p:nvSpPr>
            <p:cNvPr id="80" name="Rectangle à coins arrondis 79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1" name="Rectangle à coins arrondis 80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7" name="Groupe 56"/>
          <p:cNvGrpSpPr/>
          <p:nvPr/>
        </p:nvGrpSpPr>
        <p:grpSpPr>
          <a:xfrm>
            <a:off x="123825" y="4466245"/>
            <a:ext cx="1261150" cy="2210775"/>
            <a:chOff x="1462083" y="238121"/>
            <a:chExt cx="4038601" cy="2833686"/>
          </a:xfrm>
        </p:grpSpPr>
        <p:sp>
          <p:nvSpPr>
            <p:cNvPr id="58" name="Rectangle à coins arrondis 57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Rectangle à coins arrondis 58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0" name="Groupe 59"/>
          <p:cNvGrpSpPr/>
          <p:nvPr/>
        </p:nvGrpSpPr>
        <p:grpSpPr>
          <a:xfrm>
            <a:off x="119059" y="441153"/>
            <a:ext cx="1265860" cy="3873672"/>
            <a:chOff x="1462083" y="238121"/>
            <a:chExt cx="4038601" cy="2833686"/>
          </a:xfrm>
        </p:grpSpPr>
        <p:sp>
          <p:nvSpPr>
            <p:cNvPr id="61" name="Rectangle à coins arrondis 60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Rectangle à coins arrondis 61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100000">
                  <a:srgbClr val="000000"/>
                </a:gs>
                <a:gs pos="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1" name="Groupe 50"/>
          <p:cNvGrpSpPr/>
          <p:nvPr/>
        </p:nvGrpSpPr>
        <p:grpSpPr>
          <a:xfrm>
            <a:off x="5686425" y="1427202"/>
            <a:ext cx="6221038" cy="2273253"/>
            <a:chOff x="1462083" y="238121"/>
            <a:chExt cx="4038601" cy="2833686"/>
          </a:xfrm>
        </p:grpSpPr>
        <p:sp>
          <p:nvSpPr>
            <p:cNvPr id="52" name="Rectangle à coins arrondis 51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Rectangle à coins arrondis 52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4" name="Groupe 53"/>
          <p:cNvGrpSpPr/>
          <p:nvPr/>
        </p:nvGrpSpPr>
        <p:grpSpPr>
          <a:xfrm>
            <a:off x="1495423" y="1431964"/>
            <a:ext cx="3990504" cy="2273253"/>
            <a:chOff x="1462083" y="238121"/>
            <a:chExt cx="4038601" cy="2833686"/>
          </a:xfrm>
        </p:grpSpPr>
        <p:sp>
          <p:nvSpPr>
            <p:cNvPr id="55" name="Rectangle à coins arrondis 54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Rectangle à coins arrondis 55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9" name="Groupe 8"/>
          <p:cNvGrpSpPr/>
          <p:nvPr/>
        </p:nvGrpSpPr>
        <p:grpSpPr>
          <a:xfrm>
            <a:off x="1495423" y="3822190"/>
            <a:ext cx="3990504" cy="2859594"/>
            <a:chOff x="1462083" y="238121"/>
            <a:chExt cx="4038601" cy="2833686"/>
          </a:xfrm>
        </p:grpSpPr>
        <p:sp>
          <p:nvSpPr>
            <p:cNvPr id="37" name="Rectangle à coins arrondis 36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Rectangle à coins arrondis 37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5" name="Groupe 44"/>
          <p:cNvGrpSpPr/>
          <p:nvPr/>
        </p:nvGrpSpPr>
        <p:grpSpPr>
          <a:xfrm>
            <a:off x="5676898" y="3817427"/>
            <a:ext cx="2098776" cy="2859594"/>
            <a:chOff x="1462083" y="238121"/>
            <a:chExt cx="4038601" cy="2833686"/>
          </a:xfrm>
        </p:grpSpPr>
        <p:sp>
          <p:nvSpPr>
            <p:cNvPr id="46" name="Rectangle à coins arrondis 45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à coins arrondis 46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8" name="Groupe 47"/>
          <p:cNvGrpSpPr/>
          <p:nvPr/>
        </p:nvGrpSpPr>
        <p:grpSpPr>
          <a:xfrm>
            <a:off x="8000998" y="3817427"/>
            <a:ext cx="3934029" cy="2859594"/>
            <a:chOff x="1462083" y="238121"/>
            <a:chExt cx="4038601" cy="2833686"/>
          </a:xfrm>
        </p:grpSpPr>
        <p:sp>
          <p:nvSpPr>
            <p:cNvPr id="49" name="Rectangle à coins arrondis 48"/>
            <p:cNvSpPr/>
            <p:nvPr/>
          </p:nvSpPr>
          <p:spPr>
            <a:xfrm>
              <a:off x="1462083" y="238122"/>
              <a:ext cx="4038601" cy="2833685"/>
            </a:xfrm>
            <a:prstGeom prst="roundRect">
              <a:avLst>
                <a:gd name="adj" fmla="val 6434"/>
              </a:avLst>
            </a:prstGeom>
            <a:gradFill>
              <a:gsLst>
                <a:gs pos="0">
                  <a:srgbClr val="000000"/>
                </a:gs>
                <a:gs pos="100000">
                  <a:srgbClr val="000000"/>
                </a:gs>
              </a:gsLst>
              <a:lin ang="2700000" scaled="0"/>
            </a:gradFill>
            <a:ln>
              <a:noFill/>
            </a:ln>
            <a:effectLst>
              <a:outerShdw blurRad="127000" dist="127000" dir="13500000" algn="br" rotWithShape="0">
                <a:schemeClr val="tx1">
                  <a:lumMod val="65000"/>
                  <a:lumOff val="3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à coins arrondis 49"/>
            <p:cNvSpPr/>
            <p:nvPr/>
          </p:nvSpPr>
          <p:spPr>
            <a:xfrm>
              <a:off x="1462083" y="238121"/>
              <a:ext cx="4038601" cy="2833685"/>
            </a:xfrm>
            <a:prstGeom prst="roundRect">
              <a:avLst>
                <a:gd name="adj" fmla="val 4418"/>
              </a:avLst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25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190500" dist="190500" dir="2700000" algn="t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44640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à coins arrondis 19"/>
          <p:cNvSpPr/>
          <p:nvPr/>
        </p:nvSpPr>
        <p:spPr>
          <a:xfrm>
            <a:off x="261257" y="241661"/>
            <a:ext cx="11669486" cy="6374675"/>
          </a:xfrm>
          <a:prstGeom prst="roundRect">
            <a:avLst>
              <a:gd name="adj" fmla="val 7104"/>
            </a:avLst>
          </a:prstGeom>
          <a:solidFill>
            <a:srgbClr val="F3F4F7"/>
          </a:solidFill>
          <a:ln>
            <a:solidFill>
              <a:srgbClr val="F3F4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3F4F7"/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2362200" y="1266824"/>
            <a:ext cx="2914650" cy="1323976"/>
            <a:chOff x="2057400" y="1304925"/>
            <a:chExt cx="2428875" cy="1485900"/>
          </a:xfrm>
        </p:grpSpPr>
        <p:sp>
          <p:nvSpPr>
            <p:cNvPr id="6" name="Rectangle à coins arrondis 5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à coins arrondis 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/>
          <p:cNvGrpSpPr/>
          <p:nvPr/>
        </p:nvGrpSpPr>
        <p:grpSpPr>
          <a:xfrm>
            <a:off x="2362200" y="2895600"/>
            <a:ext cx="9408646" cy="3581400"/>
            <a:chOff x="2057400" y="1304925"/>
            <a:chExt cx="2428875" cy="1485900"/>
          </a:xfrm>
        </p:grpSpPr>
        <p:sp>
          <p:nvSpPr>
            <p:cNvPr id="12" name="Rectangle à coins arrondis 1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 à coins arrondis 1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-217714" y="120832"/>
            <a:ext cx="2122714" cy="2387238"/>
            <a:chOff x="2057400" y="1304925"/>
            <a:chExt cx="2428875" cy="1485900"/>
          </a:xfrm>
          <a:gradFill>
            <a:gsLst>
              <a:gs pos="34000">
                <a:srgbClr val="7B00AC"/>
              </a:gs>
              <a:gs pos="96000">
                <a:srgbClr val="FDA9A9"/>
              </a:gs>
            </a:gsLst>
            <a:lin ang="2700000" scaled="1"/>
          </a:gradFill>
        </p:grpSpPr>
        <p:sp>
          <p:nvSpPr>
            <p:cNvPr id="22" name="Rectangle à coins arrondis 2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Rectangle à coins arrondis 22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5609198" y="1266824"/>
            <a:ext cx="2914650" cy="1323976"/>
            <a:chOff x="2057400" y="1304925"/>
            <a:chExt cx="2428875" cy="1485900"/>
          </a:xfrm>
        </p:grpSpPr>
        <p:sp>
          <p:nvSpPr>
            <p:cNvPr id="31" name="Rectangle à coins arrondis 30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2" name="Rectangle à coins arrondis 31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3" name="Groupe 32"/>
          <p:cNvGrpSpPr/>
          <p:nvPr/>
        </p:nvGrpSpPr>
        <p:grpSpPr>
          <a:xfrm>
            <a:off x="8856196" y="1266824"/>
            <a:ext cx="2914650" cy="1323976"/>
            <a:chOff x="2057400" y="1304925"/>
            <a:chExt cx="2428875" cy="1485900"/>
          </a:xfrm>
        </p:grpSpPr>
        <p:sp>
          <p:nvSpPr>
            <p:cNvPr id="34" name="Rectangle à coins arrondis 33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à coins arrondis 3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adFill flip="none" rotWithShape="1">
              <a:gsLst>
                <a:gs pos="0">
                  <a:srgbClr val="EDEEF3"/>
                </a:gs>
                <a:gs pos="96000">
                  <a:schemeClr val="bg1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9" name="Groupe 18"/>
          <p:cNvGrpSpPr/>
          <p:nvPr/>
        </p:nvGrpSpPr>
        <p:grpSpPr>
          <a:xfrm>
            <a:off x="-217714" y="3013166"/>
            <a:ext cx="2122714" cy="3724002"/>
            <a:chOff x="2057400" y="1304925"/>
            <a:chExt cx="2428875" cy="1485900"/>
          </a:xfrm>
          <a:gradFill>
            <a:gsLst>
              <a:gs pos="34000">
                <a:srgbClr val="7B00AC"/>
              </a:gs>
              <a:gs pos="96000">
                <a:srgbClr val="FDA9A9"/>
              </a:gs>
            </a:gsLst>
            <a:lin ang="2700000" scaled="1"/>
          </a:gradFill>
        </p:grpSpPr>
        <p:sp>
          <p:nvSpPr>
            <p:cNvPr id="24" name="Rectangle à coins arrondis 23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27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Rectangle à coins arrondis 24"/>
            <p:cNvSpPr/>
            <p:nvPr/>
          </p:nvSpPr>
          <p:spPr>
            <a:xfrm>
              <a:off x="2057400" y="1304925"/>
              <a:ext cx="2428875" cy="1485900"/>
            </a:xfrm>
            <a:prstGeom prst="roundRect">
              <a:avLst>
                <a:gd name="adj" fmla="val 12821"/>
              </a:avLst>
            </a:prstGeom>
            <a:grpFill/>
            <a:ln>
              <a:noFill/>
            </a:ln>
            <a:effectLst>
              <a:outerShdw blurRad="190500" dist="190500" dir="2700000" algn="t" rotWithShape="0">
                <a:schemeClr val="bg1">
                  <a:lumMod val="6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6" name="Rectangle à coins arrondis 25"/>
          <p:cNvSpPr/>
          <p:nvPr/>
        </p:nvSpPr>
        <p:spPr>
          <a:xfrm>
            <a:off x="-377611" y="2508070"/>
            <a:ext cx="2075782" cy="505096"/>
          </a:xfrm>
          <a:prstGeom prst="roundRect">
            <a:avLst>
              <a:gd name="adj" fmla="val 7104"/>
            </a:avLst>
          </a:prstGeom>
          <a:solidFill>
            <a:srgbClr val="F3F4F7"/>
          </a:solidFill>
          <a:ln>
            <a:solidFill>
              <a:srgbClr val="F3F4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3F4F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72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1593</TotalTime>
  <Words>0</Words>
  <Application>Microsoft Office PowerPoint</Application>
  <PresentationFormat>Grand écran</PresentationFormat>
  <Paragraphs>0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SAAD BENTALEB</dc:creator>
  <cp:lastModifiedBy>SAAD BENTALEB</cp:lastModifiedBy>
  <cp:revision>30</cp:revision>
  <dcterms:created xsi:type="dcterms:W3CDTF">2023-08-30T10:32:11Z</dcterms:created>
  <dcterms:modified xsi:type="dcterms:W3CDTF">2023-10-07T22:06:43Z</dcterms:modified>
</cp:coreProperties>
</file>

<file path=docProps/thumbnail.jpeg>
</file>